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210 Gulim 050"/>
      <p:regular r:id="rId15"/>
    </p:embeddedFont>
    <p:embeddedFont>
      <p:font typeface="210 Gulim 030"/>
      <p:regular r:id="rId16"/>
    </p:embeddedFont>
    <p:embeddedFont>
      <p:font typeface="210 Gulim 070"/>
      <p:regular r:id="rId17"/>
    </p:embeddedFont>
    <p:embeddedFont>
      <p:font typeface="210 Gulim 09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앱프로그래응용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누구나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쉽게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편집하는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캘린더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26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2022136085 |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유채원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CONTENTS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 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(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간트차트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)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초기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세팅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단계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7518400"/>
            <a:ext cx="7658100" cy="952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4384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295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7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6" id="2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426700" y="38989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추가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개발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39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마무리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3" id="33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언제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어떻게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어디를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고치면서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앱프로그래밍을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것인가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 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계획서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(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간트차트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계획서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(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간트차트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17800" y="2159000"/>
            <a:ext cx="128651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기존에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해야하는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세팅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초기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세팅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단계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77900"/>
            <a:ext cx="84963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기획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및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설계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2768600"/>
            <a:ext cx="7162800" cy="285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604500" y="4318000"/>
            <a:ext cx="57404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구성에서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일기장과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나만의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구현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6172200"/>
            <a:ext cx="7162800" cy="2857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387600" y="7708900"/>
            <a:ext cx="5537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자신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사람들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AI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의견등을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모아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6502400"/>
            <a:ext cx="3898900" cy="800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413000" y="66167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의견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수렴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8600" y="6616700"/>
            <a:ext cx="35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T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2100" y="2781300"/>
            <a:ext cx="7162800" cy="2857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298700" y="4508500"/>
            <a:ext cx="5727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가장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심플한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블랙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&amp;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화이트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구성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6200" y="3111500"/>
            <a:ext cx="3898900" cy="800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413000" y="32258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디자인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8600" y="3213100"/>
            <a:ext cx="35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F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3111500"/>
            <a:ext cx="3898900" cy="8001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731500" y="32258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기존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구성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4400" y="3213100"/>
            <a:ext cx="38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T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6172200"/>
            <a:ext cx="7162800" cy="2857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6502400"/>
            <a:ext cx="3898900" cy="800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731500" y="6616700"/>
            <a:ext cx="2489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50"/>
              </a:rPr>
              <a:t>마무리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04400" y="6616700"/>
            <a:ext cx="381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F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706100" y="7708900"/>
            <a:ext cx="5537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만들고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의견과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부족했던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생각해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향후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고민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요구사항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정보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81200" y="2857500"/>
            <a:ext cx="1079500" cy="1079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006600" y="3175000"/>
            <a:ext cx="10541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4700" y="3048000"/>
            <a:ext cx="9652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81200" y="4673600"/>
            <a:ext cx="35560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81200" y="41783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자신의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3900" y="58801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3900" y="52578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66000" y="4673600"/>
            <a:ext cx="3556000" cy="25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366000" y="41783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다른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사람의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의견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66000" y="2857500"/>
            <a:ext cx="1079500" cy="1079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391400" y="31750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9500" y="3035300"/>
            <a:ext cx="95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78700" y="58801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첨부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78700" y="52578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반복일정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91400" y="64897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검색기능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78700" y="71120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해시태그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0" y="4673600"/>
            <a:ext cx="3556000" cy="25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2827000" y="4178300"/>
            <a:ext cx="35814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AI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AI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의견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2857500"/>
            <a:ext cx="1079500" cy="1079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2852400" y="3175000"/>
            <a:ext cx="10541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54000" y="3048000"/>
            <a:ext cx="8382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39700" y="58801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암호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/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지문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잠금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39700" y="52578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미리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작성된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제시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52400" y="64897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구성해주세요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39700" y="7112000"/>
            <a:ext cx="3124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간단한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초기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세팅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45974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70358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34500" y="2311400"/>
            <a:ext cx="6172200" cy="2120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5410200"/>
            <a:ext cx="97917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17400" y="6350000"/>
            <a:ext cx="1612900" cy="3086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308100" y="5918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main.dart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import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2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5194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2. main.dart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320800" y="8153400"/>
            <a:ext cx="927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해야할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완료하게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되면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터미널을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킨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flutter pub get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실행한다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0800" y="76327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터미널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실행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397000" y="35687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pubspec.yaml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옆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처럼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dependencies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고쳐준다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7000" y="28448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1. pubspec.yaml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미리컴퍼니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마케팅기획부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사업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제안서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김미리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